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6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5240000" cy="11430000"/>
  <p:notesSz cx="11430000" cy="1524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1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39.png"/><Relationship Id="rId7" Type="http://schemas.openxmlformats.org/officeDocument/2006/relationships/image" Target="../media/image14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39.png"/><Relationship Id="rId7" Type="http://schemas.openxmlformats.org/officeDocument/2006/relationships/image" Target="../media/image15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39.png"/><Relationship Id="rId4" Type="http://schemas.openxmlformats.org/officeDocument/2006/relationships/image" Target="../media/image1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39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39.png"/><Relationship Id="rId7" Type="http://schemas.openxmlformats.org/officeDocument/2006/relationships/image" Target="../media/image18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84.png"/><Relationship Id="rId4" Type="http://schemas.openxmlformats.org/officeDocument/2006/relationships/image" Target="../media/image1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84.png"/><Relationship Id="rId7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8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1.pn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18.png"/><Relationship Id="rId17" Type="http://schemas.openxmlformats.org/officeDocument/2006/relationships/image" Target="../media/image84.pn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19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362" y="3746005"/>
            <a:ext cx="9336448" cy="23206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706" y="5227134"/>
            <a:ext cx="6214081" cy="19513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906" y="2194183"/>
            <a:ext cx="2405146" cy="4597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6128" y="8637120"/>
            <a:ext cx="6642063" cy="442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11617" y="5664601"/>
            <a:ext cx="957746" cy="1057115"/>
            <a:chOff x="6611617" y="5664601"/>
            <a:chExt cx="957746" cy="10571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611617" y="5664601"/>
              <a:ext cx="957746" cy="1057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857143" cy="8257823"/>
            <a:chOff x="0" y="0"/>
            <a:chExt cx="6857143" cy="8257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7143" cy="82578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67" y="-94179"/>
            <a:ext cx="4477622" cy="11054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0181" y="147267"/>
            <a:ext cx="2250721" cy="603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74150" y="1181122"/>
            <a:ext cx="8380952" cy="7076701"/>
            <a:chOff x="6874150" y="1181122"/>
            <a:chExt cx="8380952" cy="70767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4150" y="1181122"/>
              <a:ext cx="8380952" cy="70767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4150" y="8257823"/>
            <a:ext cx="8363946" cy="3041947"/>
            <a:chOff x="6874150" y="8257823"/>
            <a:chExt cx="8363946" cy="30419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4150" y="8257823"/>
              <a:ext cx="8363946" cy="30419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07" y="8257823"/>
            <a:ext cx="6857143" cy="3041947"/>
            <a:chOff x="17007" y="8257823"/>
            <a:chExt cx="6857143" cy="30419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" y="8257823"/>
              <a:ext cx="6857143" cy="3041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250794" cy="11428571"/>
            <a:chOff x="0" y="0"/>
            <a:chExt cx="15250794" cy="11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250794" cy="11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6625" y="9929100"/>
            <a:ext cx="5346090" cy="147137"/>
            <a:chOff x="9826625" y="9929100"/>
            <a:chExt cx="5346090" cy="147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6625" y="9929100"/>
              <a:ext cx="5346090" cy="1471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37168" y="9203231"/>
            <a:ext cx="3361388" cy="8178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55274" y="9383738"/>
            <a:ext cx="2205877" cy="5056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48" y="8682220"/>
            <a:ext cx="7395464" cy="203541"/>
            <a:chOff x="7619048" y="8682220"/>
            <a:chExt cx="7395464" cy="203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48" y="8682220"/>
              <a:ext cx="7395464" cy="2035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93077" y="7678097"/>
            <a:ext cx="4627703" cy="11371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5876" y="7927798"/>
            <a:ext cx="2335842" cy="6207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296248"/>
            <a:ext cx="6857143" cy="5965657"/>
            <a:chOff x="0" y="1296248"/>
            <a:chExt cx="6857143" cy="59656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96248"/>
              <a:ext cx="6857143" cy="59656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5667" y="1296248"/>
            <a:ext cx="6857143" cy="5336406"/>
            <a:chOff x="7005667" y="1296248"/>
            <a:chExt cx="6857143" cy="53364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5667" y="1296248"/>
              <a:ext cx="6857143" cy="5336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7259" y="2636054"/>
            <a:ext cx="7232751" cy="6360544"/>
            <a:chOff x="557259" y="2636054"/>
            <a:chExt cx="7232751" cy="63605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259" y="2636054"/>
              <a:ext cx="7232751" cy="63605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7259" y="1260482"/>
            <a:ext cx="7537654" cy="212930"/>
            <a:chOff x="557259" y="1260482"/>
            <a:chExt cx="7537654" cy="212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259" y="1260482"/>
              <a:ext cx="7537654" cy="2129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302" y="364503"/>
            <a:ext cx="4115772" cy="1007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2970" y="548269"/>
            <a:ext cx="2920444" cy="7058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9535" y="1505444"/>
            <a:ext cx="6389659" cy="15666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9059" y="3453745"/>
            <a:ext cx="6569479" cy="69799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238095" cy="11428571"/>
            <a:chOff x="0" y="0"/>
            <a:chExt cx="15238095" cy="11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238095" cy="11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02863" y="9711268"/>
            <a:ext cx="6131150" cy="185679"/>
            <a:chOff x="8902863" y="9711268"/>
            <a:chExt cx="6131150" cy="185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2863" y="9711268"/>
              <a:ext cx="6131150" cy="185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9692" y="8869252"/>
            <a:ext cx="3521074" cy="8640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30208" y="9066001"/>
            <a:ext cx="2904422" cy="562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231" y="6458480"/>
            <a:ext cx="14347718" cy="324815"/>
            <a:chOff x="587231" y="6458480"/>
            <a:chExt cx="14347718" cy="3248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231" y="6458480"/>
              <a:ext cx="14347718" cy="3248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360" y="4188861"/>
            <a:ext cx="15253403" cy="25599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0632" y="441477"/>
            <a:ext cx="13428638" cy="70465"/>
            <a:chOff x="390632" y="441477"/>
            <a:chExt cx="13428638" cy="704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632" y="441477"/>
              <a:ext cx="13428638" cy="70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449" y="993124"/>
            <a:ext cx="8546475" cy="177925"/>
            <a:chOff x="532449" y="993124"/>
            <a:chExt cx="8546475" cy="1779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449" y="993124"/>
              <a:ext cx="8546475" cy="1779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597" y="115371"/>
            <a:ext cx="4034748" cy="9897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8684" y="333647"/>
            <a:ext cx="819097" cy="5378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28" y="1386271"/>
            <a:ext cx="15224467" cy="1958927"/>
            <a:chOff x="13628" y="1386271"/>
            <a:chExt cx="15224467" cy="19589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8" y="1386271"/>
              <a:ext cx="15224467" cy="19589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831" y="1924148"/>
            <a:ext cx="1548891" cy="632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586351"/>
            <a:ext cx="15161072" cy="1878046"/>
            <a:chOff x="0" y="3586351"/>
            <a:chExt cx="15161072" cy="18780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586351"/>
              <a:ext cx="15161072" cy="18780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4037" y="4028588"/>
            <a:ext cx="3263119" cy="6326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28" y="5714286"/>
            <a:ext cx="15224467" cy="1861338"/>
            <a:chOff x="13628" y="5714286"/>
            <a:chExt cx="15224467" cy="1861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28" y="5714286"/>
              <a:ext cx="15224467" cy="18613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4831" y="6225922"/>
            <a:ext cx="2856824" cy="6326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8190765"/>
            <a:ext cx="15238095" cy="1850027"/>
            <a:chOff x="0" y="8190765"/>
            <a:chExt cx="15238095" cy="18500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8190765"/>
              <a:ext cx="15238095" cy="18500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4831" y="8170866"/>
            <a:ext cx="2856824" cy="6326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06122" y="2066506"/>
            <a:ext cx="1753185" cy="127482"/>
            <a:chOff x="12806122" y="2066506"/>
            <a:chExt cx="1753185" cy="127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06122" y="2066506"/>
              <a:ext cx="1753185" cy="1274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14286" y="4170946"/>
            <a:ext cx="1288789" cy="127482"/>
            <a:chOff x="13214286" y="4170946"/>
            <a:chExt cx="1288789" cy="1274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14286" y="4170946"/>
              <a:ext cx="1288789" cy="1274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58572" y="6398424"/>
            <a:ext cx="1448287" cy="127482"/>
            <a:chOff x="12958572" y="6398424"/>
            <a:chExt cx="1448287" cy="1274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58572" y="6398424"/>
              <a:ext cx="1448287" cy="1274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14286" y="8764969"/>
            <a:ext cx="1360544" cy="127482"/>
            <a:chOff x="13214286" y="8764969"/>
            <a:chExt cx="1360544" cy="12748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14286" y="8764969"/>
              <a:ext cx="1360544" cy="1274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60745"/>
            <a:ext cx="15238095" cy="4323401"/>
            <a:chOff x="0" y="1660745"/>
            <a:chExt cx="15238095" cy="43234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60745"/>
              <a:ext cx="15238095" cy="43234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2472" y="1320214"/>
            <a:ext cx="5869309" cy="183562"/>
            <a:chOff x="422472" y="1320214"/>
            <a:chExt cx="5869309" cy="18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472" y="1320214"/>
              <a:ext cx="5869309" cy="1835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0468" y="639843"/>
            <a:ext cx="1773745" cy="5523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5800000"/>
            <a:ext cx="15238095" cy="2276561"/>
            <a:chOff x="0" y="5800000"/>
            <a:chExt cx="15238095" cy="22765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800000"/>
              <a:ext cx="15238095" cy="227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8076561"/>
            <a:ext cx="15238095" cy="3352011"/>
            <a:chOff x="0" y="8076561"/>
            <a:chExt cx="15238095" cy="33520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8076561"/>
              <a:ext cx="15238095" cy="33520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472" y="1320214"/>
            <a:ext cx="8081214" cy="183562"/>
            <a:chOff x="422472" y="1320214"/>
            <a:chExt cx="8081214" cy="18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472" y="1320214"/>
              <a:ext cx="8081214" cy="183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9992" y="639843"/>
            <a:ext cx="4053526" cy="6338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82630" y="1636712"/>
            <a:ext cx="2320553" cy="9485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9360" y="2927654"/>
            <a:ext cx="5256110" cy="24183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4716" y="1708041"/>
            <a:ext cx="8149242" cy="4448422"/>
            <a:chOff x="1034716" y="1708041"/>
            <a:chExt cx="8149242" cy="4448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4716" y="1708041"/>
              <a:ext cx="8149242" cy="44484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2671" y="6425271"/>
            <a:ext cx="2663077" cy="9485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97430" y="7538963"/>
            <a:ext cx="5500300" cy="1455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4716" y="6496600"/>
            <a:ext cx="7996181" cy="3642554"/>
            <a:chOff x="1034716" y="6496600"/>
            <a:chExt cx="7996181" cy="36425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716" y="6496600"/>
              <a:ext cx="7996181" cy="3642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472" y="1320214"/>
            <a:ext cx="5869309" cy="183562"/>
            <a:chOff x="422472" y="1320214"/>
            <a:chExt cx="5869309" cy="18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472" y="1320214"/>
              <a:ext cx="5869309" cy="183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9992" y="639843"/>
            <a:ext cx="1469288" cy="633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9614" y="3643215"/>
            <a:ext cx="13268005" cy="5808809"/>
            <a:chOff x="779614" y="3643215"/>
            <a:chExt cx="13268005" cy="58088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614" y="3643215"/>
              <a:ext cx="13268005" cy="5808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0340" y="1637731"/>
            <a:ext cx="1762065" cy="182434"/>
            <a:chOff x="850340" y="1637731"/>
            <a:chExt cx="1762065" cy="182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340" y="1637731"/>
              <a:ext cx="1762065" cy="182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12532" y="3557966"/>
            <a:ext cx="3096952" cy="3096952"/>
            <a:chOff x="5012532" y="3557966"/>
            <a:chExt cx="3096952" cy="3096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2532" y="3557966"/>
              <a:ext cx="3096952" cy="3096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8713" y="4551909"/>
            <a:ext cx="2706475" cy="157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0700" y="3557966"/>
            <a:ext cx="3096952" cy="3096952"/>
            <a:chOff x="560700" y="3557966"/>
            <a:chExt cx="3096952" cy="3096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700" y="3557966"/>
              <a:ext cx="3096952" cy="30969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6904" y="4726841"/>
            <a:ext cx="2286898" cy="840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63347" y="6484851"/>
            <a:ext cx="3041215" cy="3041215"/>
            <a:chOff x="11263347" y="6484851"/>
            <a:chExt cx="3041215" cy="30412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3347" y="6484851"/>
              <a:ext cx="3041215" cy="3041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27679" y="3557966"/>
            <a:ext cx="3100968" cy="3100968"/>
            <a:chOff x="9627679" y="3557966"/>
            <a:chExt cx="3100968" cy="310096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627679" y="3557966"/>
              <a:ext cx="3100968" cy="3100968"/>
              <a:chOff x="9627679" y="3557966"/>
              <a:chExt cx="3100968" cy="310096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27679" y="3557966"/>
                <a:ext cx="3100968" cy="310096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7235" y="4404889"/>
              <a:ext cx="2218793" cy="15214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28732" y="6484851"/>
            <a:ext cx="3164951" cy="3164951"/>
            <a:chOff x="2428732" y="6484851"/>
            <a:chExt cx="3164951" cy="316495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428732" y="6484851"/>
              <a:ext cx="3164951" cy="3164951"/>
              <a:chOff x="2428732" y="6484851"/>
              <a:chExt cx="3164951" cy="316495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28732" y="6484851"/>
                <a:ext cx="3164951" cy="316495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4307" y="7359087"/>
              <a:ext cx="2701879" cy="15270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00986" y="6484851"/>
            <a:ext cx="3164951" cy="3164951"/>
            <a:chOff x="7000986" y="6484851"/>
            <a:chExt cx="3164951" cy="316495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000986" y="6484851"/>
              <a:ext cx="3164951" cy="3164951"/>
              <a:chOff x="7000986" y="6484851"/>
              <a:chExt cx="3164951" cy="316495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00986" y="6484851"/>
                <a:ext cx="3164951" cy="316495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26597" y="7702789"/>
              <a:ext cx="2682831" cy="8502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2247" y="371814"/>
            <a:ext cx="2160238" cy="14339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22605" y="2127305"/>
            <a:ext cx="13428638" cy="70465"/>
            <a:chOff x="322605" y="2127305"/>
            <a:chExt cx="13428638" cy="7046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2605" y="2127305"/>
              <a:ext cx="13428638" cy="7046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18712" y="7660119"/>
            <a:ext cx="2801107" cy="8406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472" y="1320214"/>
            <a:ext cx="7196576" cy="183562"/>
            <a:chOff x="422472" y="1320214"/>
            <a:chExt cx="7196576" cy="18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472" y="1320214"/>
              <a:ext cx="7196576" cy="183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9992" y="639843"/>
            <a:ext cx="3194422" cy="6354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756819"/>
            <a:ext cx="15238095" cy="9671752"/>
            <a:chOff x="0" y="1756819"/>
            <a:chExt cx="15238095" cy="96717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756819"/>
              <a:ext cx="15238095" cy="96717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0737" y="966345"/>
            <a:ext cx="3384394" cy="7579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16386" y="7954118"/>
            <a:ext cx="3287280" cy="7294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26609" y="10432137"/>
            <a:ext cx="2074061" cy="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1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472" y="1320214"/>
            <a:ext cx="5223787" cy="183562"/>
            <a:chOff x="422472" y="1320214"/>
            <a:chExt cx="5223787" cy="18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472" y="1320214"/>
              <a:ext cx="5223787" cy="183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0468" y="639843"/>
            <a:ext cx="1155193" cy="5523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3424" y="3201263"/>
            <a:ext cx="6857143" cy="5026046"/>
            <a:chOff x="303424" y="3201263"/>
            <a:chExt cx="6857143" cy="50260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424" y="3201263"/>
              <a:ext cx="6857143" cy="5026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279" y="2942177"/>
            <a:ext cx="5793460" cy="5287657"/>
            <a:chOff x="8197279" y="2942177"/>
            <a:chExt cx="5793460" cy="52876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7279" y="2942177"/>
              <a:ext cx="5793460" cy="5287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6306" y="2156973"/>
            <a:ext cx="6487663" cy="5379932"/>
            <a:chOff x="726306" y="2156973"/>
            <a:chExt cx="6487663" cy="53799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306" y="2156973"/>
              <a:ext cx="6487663" cy="5379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58241" y="2156973"/>
            <a:ext cx="6508163" cy="5379932"/>
            <a:chOff x="7958241" y="2156973"/>
            <a:chExt cx="6508163" cy="5379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8241" y="2156973"/>
              <a:ext cx="6508163" cy="5379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2472" y="1320214"/>
            <a:ext cx="6210181" cy="183562"/>
            <a:chOff x="422472" y="1320214"/>
            <a:chExt cx="6210181" cy="1835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472" y="1320214"/>
              <a:ext cx="6210181" cy="1835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0468" y="639843"/>
            <a:ext cx="2201717" cy="5523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86977" y="8702213"/>
            <a:ext cx="5511192" cy="15071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6306" y="7536905"/>
            <a:ext cx="7824580" cy="3612875"/>
            <a:chOff x="726306" y="7536905"/>
            <a:chExt cx="7824580" cy="36128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306" y="7536905"/>
              <a:ext cx="7824580" cy="3612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472" y="1320214"/>
            <a:ext cx="5325828" cy="183562"/>
            <a:chOff x="422472" y="1320214"/>
            <a:chExt cx="5325828" cy="18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472" y="1320214"/>
              <a:ext cx="5325828" cy="183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8019" y="639843"/>
            <a:ext cx="1239431" cy="633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69606" y="9806762"/>
            <a:ext cx="3909693" cy="831620"/>
            <a:chOff x="5269606" y="9806762"/>
            <a:chExt cx="3909693" cy="8316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9606" y="9806762"/>
              <a:ext cx="3909693" cy="831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224" y="1673844"/>
            <a:ext cx="13095361" cy="1798264"/>
            <a:chOff x="867224" y="1673844"/>
            <a:chExt cx="13095361" cy="17982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224" y="1673844"/>
              <a:ext cx="13095361" cy="17982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224" y="3472109"/>
            <a:ext cx="13095361" cy="6163265"/>
            <a:chOff x="867224" y="3472109"/>
            <a:chExt cx="13095361" cy="61632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224" y="3472109"/>
              <a:ext cx="13095361" cy="6163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8282" y="9353741"/>
            <a:ext cx="530454" cy="35714"/>
            <a:chOff x="13298282" y="9353741"/>
            <a:chExt cx="530454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98282" y="9353741"/>
              <a:ext cx="530454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995" y="1320214"/>
            <a:ext cx="5836032" cy="183562"/>
            <a:chOff x="431995" y="1320214"/>
            <a:chExt cx="5836032" cy="18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995" y="1320214"/>
              <a:ext cx="5836032" cy="183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1487" y="639843"/>
            <a:ext cx="1773745" cy="5523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1018" y="2600680"/>
            <a:ext cx="2820200" cy="8319728"/>
            <a:chOff x="221018" y="2600680"/>
            <a:chExt cx="2820200" cy="83197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018" y="2600680"/>
              <a:ext cx="2820200" cy="8319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4286" y="2600680"/>
            <a:ext cx="11683673" cy="8319728"/>
            <a:chOff x="3214286" y="2600680"/>
            <a:chExt cx="11683673" cy="8319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4286" y="2600680"/>
              <a:ext cx="11683673" cy="83197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472" y="1320214"/>
            <a:ext cx="7616792" cy="183562"/>
            <a:chOff x="422472" y="1320214"/>
            <a:chExt cx="7616792" cy="18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472" y="1320214"/>
              <a:ext cx="7616792" cy="183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9992" y="639843"/>
            <a:ext cx="3514088" cy="633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2" y="1954080"/>
            <a:ext cx="15213605" cy="6362246"/>
            <a:chOff x="4082" y="1954080"/>
            <a:chExt cx="15213605" cy="63622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2" y="1954080"/>
              <a:ext cx="15213605" cy="6362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2962" y="8563950"/>
            <a:ext cx="10566086" cy="1635748"/>
            <a:chOff x="2052962" y="8563950"/>
            <a:chExt cx="10566086" cy="1635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2962" y="8563950"/>
              <a:ext cx="10566086" cy="1635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2272" y="9048980"/>
            <a:ext cx="5209493" cy="35714"/>
            <a:chOff x="3682272" y="9048980"/>
            <a:chExt cx="5209493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2272" y="9048980"/>
              <a:ext cx="5209493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472" y="1320214"/>
            <a:ext cx="8284573" cy="183562"/>
            <a:chOff x="422472" y="1320214"/>
            <a:chExt cx="8284573" cy="18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472" y="1320214"/>
              <a:ext cx="8284573" cy="183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9992" y="639843"/>
            <a:ext cx="4152907" cy="633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4011" y="1622448"/>
            <a:ext cx="5074462" cy="6857143"/>
            <a:chOff x="204011" y="1622448"/>
            <a:chExt cx="5074462" cy="68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011" y="1622448"/>
              <a:ext cx="5074462" cy="68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8609" y="2395234"/>
            <a:ext cx="8753243" cy="6365995"/>
            <a:chOff x="5618609" y="2395234"/>
            <a:chExt cx="8753243" cy="63659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8609" y="2395234"/>
              <a:ext cx="8753243" cy="6365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1018" y="8494710"/>
            <a:ext cx="5057455" cy="1884337"/>
            <a:chOff x="221018" y="8494710"/>
            <a:chExt cx="5057455" cy="18843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018" y="8494710"/>
              <a:ext cx="5057455" cy="18843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8231" y="3978741"/>
            <a:ext cx="1972862" cy="35714"/>
            <a:chOff x="578231" y="3978741"/>
            <a:chExt cx="1972862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231" y="3978741"/>
              <a:ext cx="197286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60201" y="9079736"/>
            <a:ext cx="1582318" cy="35714"/>
            <a:chOff x="3860201" y="9079736"/>
            <a:chExt cx="1582318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0201" y="9079736"/>
              <a:ext cx="1582318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451" y="1771247"/>
            <a:ext cx="12964984" cy="5068170"/>
            <a:chOff x="623451" y="1771247"/>
            <a:chExt cx="12964984" cy="50681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451" y="1771247"/>
              <a:ext cx="12964984" cy="50681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6444" y="6856424"/>
            <a:ext cx="8400922" cy="4589155"/>
            <a:chOff x="606444" y="6856424"/>
            <a:chExt cx="8400922" cy="45891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444" y="6856424"/>
              <a:ext cx="8400922" cy="45891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3324" y="6873431"/>
            <a:ext cx="4215111" cy="4589155"/>
            <a:chOff x="9373324" y="6873431"/>
            <a:chExt cx="4215111" cy="45891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3324" y="6873431"/>
              <a:ext cx="4215111" cy="45891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2472" y="1320214"/>
            <a:ext cx="8284573" cy="183562"/>
            <a:chOff x="422472" y="1320214"/>
            <a:chExt cx="8284573" cy="1835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472" y="1320214"/>
              <a:ext cx="8284573" cy="1835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19992" y="639843"/>
            <a:ext cx="3105126" cy="63383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20843" y="2333634"/>
            <a:ext cx="10114531" cy="6070469"/>
            <a:chOff x="4820843" y="2333634"/>
            <a:chExt cx="10114531" cy="6070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0843" y="2333634"/>
              <a:ext cx="10114531" cy="6070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2472" y="1320214"/>
            <a:ext cx="8284573" cy="183562"/>
            <a:chOff x="422472" y="1320214"/>
            <a:chExt cx="8284573" cy="18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472" y="1320214"/>
              <a:ext cx="8284573" cy="1835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5291" y="414651"/>
            <a:ext cx="4163367" cy="10333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9992" y="639843"/>
            <a:ext cx="3603374" cy="6338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1473" y="2333634"/>
            <a:ext cx="3556921" cy="6070469"/>
            <a:chOff x="1241473" y="2333634"/>
            <a:chExt cx="3556921" cy="60704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1473" y="2333634"/>
              <a:ext cx="3556921" cy="6070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48" y="8688144"/>
            <a:ext cx="6857143" cy="1718738"/>
            <a:chOff x="7619048" y="8688144"/>
            <a:chExt cx="6857143" cy="17187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48" y="8688144"/>
              <a:ext cx="6857143" cy="17187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2178" y="8663159"/>
            <a:ext cx="6857143" cy="1698881"/>
            <a:chOff x="532178" y="8663159"/>
            <a:chExt cx="6857143" cy="1698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178" y="8663159"/>
              <a:ext cx="6857143" cy="1698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BED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5291" y="414650"/>
            <a:ext cx="3451043" cy="10333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82382" y="2927923"/>
            <a:ext cx="5449322" cy="4828308"/>
            <a:chOff x="4582382" y="2927923"/>
            <a:chExt cx="5449322" cy="482830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843133" y="4737183"/>
              <a:ext cx="3017143" cy="3017143"/>
              <a:chOff x="4843133" y="4737183"/>
              <a:chExt cx="3017143" cy="301714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43133" y="4737183"/>
                <a:ext cx="3017143" cy="30171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860276" y="5304201"/>
              <a:ext cx="2165299" cy="2216899"/>
              <a:chOff x="7860276" y="5304201"/>
              <a:chExt cx="2165299" cy="221689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60276" y="5304201"/>
                <a:ext cx="2165299" cy="22168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582382" y="2927923"/>
              <a:ext cx="2715746" cy="2376278"/>
              <a:chOff x="4582382" y="2927923"/>
              <a:chExt cx="2715746" cy="237627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2382" y="2927923"/>
                <a:ext cx="2715746" cy="237627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2873" y="3466021"/>
              <a:ext cx="1551676" cy="881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450" y="462332"/>
            <a:ext cx="4085953" cy="1425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6336" y="1727406"/>
            <a:ext cx="3656244" cy="182434"/>
            <a:chOff x="686336" y="1727406"/>
            <a:chExt cx="3656244" cy="1824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336" y="1727406"/>
              <a:ext cx="3656244" cy="18243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977" y="7402937"/>
            <a:ext cx="2155590" cy="6323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4745" y="7428334"/>
            <a:ext cx="2146066" cy="6323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991" y="7940571"/>
            <a:ext cx="2569381" cy="16628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10458" y="7927873"/>
            <a:ext cx="1800314" cy="12596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6208" y="7468380"/>
            <a:ext cx="2146066" cy="6323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44122" y="7997331"/>
            <a:ext cx="2418628" cy="16472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62378" y="7468380"/>
            <a:ext cx="2146066" cy="6323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0563" y="7993315"/>
            <a:ext cx="1581742" cy="12627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4261" y="4114508"/>
            <a:ext cx="911376" cy="3073353"/>
            <a:chOff x="1844261" y="4114508"/>
            <a:chExt cx="911376" cy="30733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4261" y="4114508"/>
              <a:ext cx="911376" cy="30733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3553" y="4145863"/>
            <a:ext cx="832438" cy="3136845"/>
            <a:chOff x="5203553" y="4145863"/>
            <a:chExt cx="832438" cy="31368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03553" y="4145863"/>
              <a:ext cx="832438" cy="3136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65914" y="4091876"/>
            <a:ext cx="1000076" cy="3169411"/>
            <a:chOff x="8665914" y="4091876"/>
            <a:chExt cx="1000076" cy="31694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65914" y="4091876"/>
              <a:ext cx="1000076" cy="3169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36261" y="3515004"/>
            <a:ext cx="1900167" cy="3800448"/>
            <a:chOff x="12036261" y="3515004"/>
            <a:chExt cx="1900167" cy="38004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36261" y="3515004"/>
              <a:ext cx="1900167" cy="38004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2605" y="2127305"/>
            <a:ext cx="13428638" cy="70465"/>
            <a:chOff x="322605" y="2127305"/>
            <a:chExt cx="13428638" cy="704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2605" y="2127305"/>
              <a:ext cx="13428638" cy="70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5640" y="2927079"/>
            <a:ext cx="4300637" cy="24831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987" y="5764792"/>
            <a:ext cx="14226624" cy="20378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D5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3862" y="4947468"/>
            <a:ext cx="13088234" cy="20092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6912" y="5952381"/>
            <a:ext cx="9781390" cy="879896"/>
            <a:chOff x="1496912" y="5952381"/>
            <a:chExt cx="9781390" cy="8798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912" y="5952381"/>
              <a:ext cx="9781390" cy="8798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502" y="513352"/>
            <a:ext cx="11350734" cy="1425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1293" y="1778426"/>
            <a:ext cx="10992674" cy="182434"/>
            <a:chOff x="731293" y="1778426"/>
            <a:chExt cx="10992674" cy="1824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293" y="1778426"/>
              <a:ext cx="10992674" cy="182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2605" y="2127305"/>
            <a:ext cx="13428638" cy="70465"/>
            <a:chOff x="322605" y="2127305"/>
            <a:chExt cx="13428638" cy="704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605" y="2127305"/>
              <a:ext cx="13428638" cy="704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0001" y="9933563"/>
            <a:ext cx="9886832" cy="7639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2381" y="7204031"/>
            <a:ext cx="11111721" cy="2237848"/>
            <a:chOff x="952381" y="7204031"/>
            <a:chExt cx="11111721" cy="22378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81" y="7204031"/>
              <a:ext cx="11111721" cy="22378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3698" y="3031145"/>
            <a:ext cx="12697769" cy="7384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4270" y="4956616"/>
            <a:ext cx="12844598" cy="6667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38181" y="3821088"/>
            <a:ext cx="9540120" cy="923587"/>
            <a:chOff x="1738181" y="3821088"/>
            <a:chExt cx="9540120" cy="9235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8181" y="3821088"/>
              <a:ext cx="9540120" cy="923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6986" y="2488890"/>
            <a:ext cx="12626410" cy="4403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502" y="513352"/>
            <a:ext cx="11341210" cy="1425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1293" y="1778426"/>
            <a:ext cx="10992674" cy="182434"/>
            <a:chOff x="731293" y="1778426"/>
            <a:chExt cx="10992674" cy="1824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293" y="1778426"/>
              <a:ext cx="10992674" cy="182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367" y="2686776"/>
            <a:ext cx="1942724" cy="7408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486" y="3816601"/>
            <a:ext cx="5873032" cy="57957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2263069"/>
            <a:ext cx="6158730" cy="182434"/>
            <a:chOff x="952381" y="2263069"/>
            <a:chExt cx="6158730" cy="1824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263069"/>
              <a:ext cx="6158730" cy="18243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2590" y="997995"/>
            <a:ext cx="6550201" cy="142562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7031" y="3803902"/>
            <a:ext cx="6263270" cy="72588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5303" y="2686779"/>
            <a:ext cx="1946667" cy="8488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605" y="470162"/>
            <a:ext cx="13428638" cy="70465"/>
            <a:chOff x="322605" y="470162"/>
            <a:chExt cx="13428638" cy="704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605" y="470162"/>
              <a:ext cx="13428638" cy="70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1429" y="1947196"/>
            <a:ext cx="3295372" cy="182434"/>
            <a:chOff x="1071429" y="1947196"/>
            <a:chExt cx="3295372" cy="182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429" y="1947196"/>
              <a:ext cx="3295372" cy="1824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3416" y="3251355"/>
            <a:ext cx="4052416" cy="586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6967" y="3125674"/>
            <a:ext cx="4601323" cy="815342"/>
            <a:chOff x="456967" y="3125674"/>
            <a:chExt cx="4601323" cy="8153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967" y="3125674"/>
              <a:ext cx="4601323" cy="8153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242" y="3247706"/>
            <a:ext cx="4515902" cy="568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77634" y="3476251"/>
            <a:ext cx="2257634" cy="82750"/>
            <a:chOff x="5177634" y="3476251"/>
            <a:chExt cx="2257634" cy="827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7634" y="3476251"/>
              <a:ext cx="2257634" cy="8275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4289" y="682119"/>
            <a:ext cx="3780781" cy="14256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3416" y="3943914"/>
            <a:ext cx="7630359" cy="10714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3416" y="5061608"/>
            <a:ext cx="2576940" cy="586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7022" y="4055948"/>
            <a:ext cx="4627844" cy="815342"/>
            <a:chOff x="447022" y="4055948"/>
            <a:chExt cx="4627844" cy="81534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47022" y="4055948"/>
              <a:ext cx="4601323" cy="815342"/>
              <a:chOff x="447022" y="4055948"/>
              <a:chExt cx="4601323" cy="81534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7022" y="4055948"/>
                <a:ext cx="4601323" cy="81534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817" y="4180618"/>
              <a:ext cx="4523302" cy="5681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3543" y="4935927"/>
            <a:ext cx="4627844" cy="815342"/>
            <a:chOff x="473543" y="4935927"/>
            <a:chExt cx="4627844" cy="81534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73543" y="4935927"/>
              <a:ext cx="4601323" cy="815342"/>
              <a:chOff x="473543" y="4935927"/>
              <a:chExt cx="4601323" cy="81534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3543" y="4935927"/>
                <a:ext cx="4601323" cy="81534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0338" y="5060597"/>
              <a:ext cx="4549045" cy="568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27361" y="4380869"/>
            <a:ext cx="2257634" cy="82750"/>
            <a:chOff x="5227361" y="4380869"/>
            <a:chExt cx="2257634" cy="827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7361" y="4380869"/>
              <a:ext cx="2257634" cy="827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50567" y="5260848"/>
            <a:ext cx="2257634" cy="82750"/>
            <a:chOff x="5250567" y="5260848"/>
            <a:chExt cx="2257634" cy="827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0567" y="5260848"/>
              <a:ext cx="2257634" cy="8275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3416" y="5996297"/>
            <a:ext cx="2277816" cy="5860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73543" y="5870613"/>
            <a:ext cx="4627844" cy="815342"/>
            <a:chOff x="473543" y="5870613"/>
            <a:chExt cx="4627844" cy="81534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73543" y="5870613"/>
              <a:ext cx="4601323" cy="815342"/>
              <a:chOff x="473543" y="5870613"/>
              <a:chExt cx="4601323" cy="81534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3543" y="5870613"/>
                <a:ext cx="4601323" cy="81534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0338" y="5995284"/>
              <a:ext cx="4559216" cy="5556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50567" y="6195534"/>
            <a:ext cx="2257634" cy="82750"/>
            <a:chOff x="5250567" y="6195534"/>
            <a:chExt cx="2257634" cy="827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0567" y="6195534"/>
              <a:ext cx="2257634" cy="8275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3416" y="6934299"/>
            <a:ext cx="1535406" cy="58601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50567" y="7133536"/>
            <a:ext cx="2257634" cy="82750"/>
            <a:chOff x="5250567" y="7133536"/>
            <a:chExt cx="2257634" cy="8275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0567" y="7133536"/>
              <a:ext cx="2257634" cy="8275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0047" y="7769706"/>
            <a:ext cx="6067406" cy="5860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80173" y="7644021"/>
            <a:ext cx="4627844" cy="815342"/>
            <a:chOff x="480173" y="7644021"/>
            <a:chExt cx="4627844" cy="81534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80173" y="7644021"/>
              <a:ext cx="4601323" cy="815342"/>
              <a:chOff x="480173" y="7644021"/>
              <a:chExt cx="4601323" cy="81534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0173" y="7644021"/>
                <a:ext cx="4601323" cy="815342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6968" y="7768692"/>
              <a:ext cx="4555968" cy="5681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257197" y="7968943"/>
            <a:ext cx="2257634" cy="82750"/>
            <a:chOff x="5257197" y="7968943"/>
            <a:chExt cx="2257634" cy="8275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7197" y="7968943"/>
              <a:ext cx="2257634" cy="8275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6677" y="8687990"/>
            <a:ext cx="5112901" cy="58601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86803" y="8562306"/>
            <a:ext cx="4627844" cy="815342"/>
            <a:chOff x="486803" y="8562306"/>
            <a:chExt cx="4627844" cy="81534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86803" y="8562306"/>
              <a:ext cx="4601323" cy="815342"/>
              <a:chOff x="486803" y="8562306"/>
              <a:chExt cx="4601323" cy="815342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6803" y="8562306"/>
                <a:ext cx="4601323" cy="815342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3599" y="8686977"/>
              <a:ext cx="4549283" cy="5681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263827" y="8887227"/>
            <a:ext cx="2257634" cy="82750"/>
            <a:chOff x="5263827" y="8887227"/>
            <a:chExt cx="2257634" cy="8275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3827" y="8887227"/>
              <a:ext cx="2257634" cy="827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80173" y="6706020"/>
            <a:ext cx="4627844" cy="815342"/>
            <a:chOff x="480173" y="6706020"/>
            <a:chExt cx="4627844" cy="815342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480173" y="6706020"/>
              <a:ext cx="4601323" cy="815342"/>
              <a:chOff x="480173" y="6706020"/>
              <a:chExt cx="4601323" cy="815342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0173" y="6706020"/>
                <a:ext cx="4601323" cy="815342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6968" y="6830690"/>
              <a:ext cx="3426025" cy="56817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41653" y="532067"/>
            <a:ext cx="13428638" cy="70465"/>
            <a:chOff x="441653" y="532067"/>
            <a:chExt cx="13428638" cy="7046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1653" y="532067"/>
              <a:ext cx="13428638" cy="70465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00208" y="9776560"/>
            <a:ext cx="1535406" cy="58521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5227361" y="9975232"/>
            <a:ext cx="2257634" cy="82750"/>
            <a:chOff x="5227361" y="9975232"/>
            <a:chExt cx="2257634" cy="8275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7361" y="9975232"/>
              <a:ext cx="2257634" cy="8275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56967" y="9547716"/>
            <a:ext cx="4627844" cy="815342"/>
            <a:chOff x="456967" y="9547716"/>
            <a:chExt cx="4627844" cy="815342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456967" y="9547716"/>
              <a:ext cx="4601323" cy="815342"/>
              <a:chOff x="456967" y="9547716"/>
              <a:chExt cx="4601323" cy="815342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6967" y="9547716"/>
                <a:ext cx="4601323" cy="815342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3763" y="9672370"/>
              <a:ext cx="3381873" cy="5681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7415" y="2294240"/>
            <a:ext cx="7271044" cy="182434"/>
            <a:chOff x="1037415" y="2294240"/>
            <a:chExt cx="7271044" cy="182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415" y="2294240"/>
              <a:ext cx="7271044" cy="182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626" y="3533837"/>
            <a:ext cx="2828754" cy="2828754"/>
            <a:chOff x="373626" y="3533837"/>
            <a:chExt cx="2828754" cy="2828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626" y="3533837"/>
              <a:ext cx="2828754" cy="2828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626" y="6596857"/>
            <a:ext cx="2828754" cy="2828754"/>
            <a:chOff x="373626" y="6596857"/>
            <a:chExt cx="2828754" cy="2828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626" y="6596857"/>
              <a:ext cx="2828754" cy="2828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28888" y="3495827"/>
            <a:ext cx="2828754" cy="2828754"/>
            <a:chOff x="3828888" y="3495827"/>
            <a:chExt cx="2828754" cy="2828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8888" y="3495827"/>
              <a:ext cx="2828754" cy="28287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7656" y="1029167"/>
            <a:ext cx="7876744" cy="16283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0134" y="3715450"/>
            <a:ext cx="2828754" cy="2828754"/>
            <a:chOff x="6760134" y="3715450"/>
            <a:chExt cx="2828754" cy="2828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0134" y="3715450"/>
              <a:ext cx="2828754" cy="28287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55262" y="6524455"/>
            <a:ext cx="2828754" cy="2828754"/>
            <a:chOff x="3655262" y="6524455"/>
            <a:chExt cx="2828754" cy="28287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5262" y="6524455"/>
              <a:ext cx="2828754" cy="28287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57643" y="6569186"/>
            <a:ext cx="2502856" cy="2828754"/>
            <a:chOff x="6657643" y="6569186"/>
            <a:chExt cx="2502856" cy="28287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7643" y="6569186"/>
              <a:ext cx="2502856" cy="28287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20048" y="3349411"/>
            <a:ext cx="2828754" cy="2828754"/>
            <a:chOff x="9820048" y="3349411"/>
            <a:chExt cx="2828754" cy="28287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0048" y="3349411"/>
              <a:ext cx="2828754" cy="28287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8888" y="6362592"/>
            <a:ext cx="2828754" cy="2828754"/>
            <a:chOff x="9588888" y="6362592"/>
            <a:chExt cx="2828754" cy="28287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8888" y="6362592"/>
              <a:ext cx="2828754" cy="28287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7639" y="720381"/>
            <a:ext cx="13428638" cy="70465"/>
            <a:chOff x="407639" y="720381"/>
            <a:chExt cx="13428638" cy="704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7639" y="720381"/>
              <a:ext cx="13428638" cy="7046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14774" y="2892747"/>
            <a:ext cx="2336874" cy="61586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5210" y="6008723"/>
            <a:ext cx="1408175" cy="8266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87334" y="6008718"/>
            <a:ext cx="1385480" cy="71686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55875" y="6008718"/>
            <a:ext cx="1176985" cy="82669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47942" y="5717385"/>
            <a:ext cx="816404" cy="71686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81752" y="9363080"/>
            <a:ext cx="1176985" cy="8266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56518" y="9128817"/>
            <a:ext cx="1176985" cy="8266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5265" y="9420211"/>
            <a:ext cx="2328775" cy="71618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5610" y="10284184"/>
            <a:ext cx="5724260" cy="7828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03733"/>
            <a:ext cx="7371074" cy="202869"/>
            <a:chOff x="0" y="903733"/>
            <a:chExt cx="7371074" cy="202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3733"/>
              <a:ext cx="7371074" cy="202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650" y="-97078"/>
            <a:ext cx="4614494" cy="11340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2098" y="151800"/>
            <a:ext cx="2818398" cy="6190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014" y="1116126"/>
            <a:ext cx="6857143" cy="5046047"/>
            <a:chOff x="34014" y="1116126"/>
            <a:chExt cx="6857143" cy="50460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14" y="1116126"/>
              <a:ext cx="6857143" cy="50460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07" y="6330435"/>
            <a:ext cx="6857143" cy="5098137"/>
            <a:chOff x="17007" y="6330435"/>
            <a:chExt cx="6857143" cy="50981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07" y="6330435"/>
              <a:ext cx="6857143" cy="5098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0136" y="1116126"/>
            <a:ext cx="8380952" cy="3723470"/>
            <a:chOff x="6840136" y="1116126"/>
            <a:chExt cx="8380952" cy="37234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0136" y="1116126"/>
              <a:ext cx="8380952" cy="3723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308</cp:lastModifiedBy>
  <cp:revision>2</cp:revision>
  <dcterms:created xsi:type="dcterms:W3CDTF">2023-02-21T11:49:43Z</dcterms:created>
  <dcterms:modified xsi:type="dcterms:W3CDTF">2023-02-21T06:21:08Z</dcterms:modified>
</cp:coreProperties>
</file>